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27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gif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2901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898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2945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94460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7995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49076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6828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29476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574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0142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5342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7517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0449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6247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022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1615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557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06CA1CA-CE31-475B-B407-300E94FA75C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49027-C78F-40B7-8033-996B1FFD6B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04863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28" r:id="rId1"/>
    <p:sldLayoutId id="2147484229" r:id="rId2"/>
    <p:sldLayoutId id="2147484230" r:id="rId3"/>
    <p:sldLayoutId id="2147484231" r:id="rId4"/>
    <p:sldLayoutId id="2147484232" r:id="rId5"/>
    <p:sldLayoutId id="2147484233" r:id="rId6"/>
    <p:sldLayoutId id="2147484234" r:id="rId7"/>
    <p:sldLayoutId id="2147484235" r:id="rId8"/>
    <p:sldLayoutId id="2147484236" r:id="rId9"/>
    <p:sldLayoutId id="2147484237" r:id="rId10"/>
    <p:sldLayoutId id="2147484238" r:id="rId11"/>
    <p:sldLayoutId id="2147484239" r:id="rId12"/>
    <p:sldLayoutId id="2147484240" r:id="rId13"/>
    <p:sldLayoutId id="2147484241" r:id="rId14"/>
    <p:sldLayoutId id="2147484242" r:id="rId15"/>
    <p:sldLayoutId id="2147484243" r:id="rId16"/>
    <p:sldLayoutId id="214748424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Национальный проект &quot;Туризм и индустрия гостеприимства&quot;">
            <a:extLst>
              <a:ext uri="{FF2B5EF4-FFF2-40B4-BE49-F238E27FC236}">
                <a16:creationId xmlns:a16="http://schemas.microsoft.com/office/drawing/2014/main" id="{136911E7-DE30-F66B-901D-A3D79C048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1506" y="104604"/>
            <a:ext cx="2061882" cy="152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4CBD78-8E76-65A0-3116-A5001D4658AD}"/>
              </a:ext>
            </a:extLst>
          </p:cNvPr>
          <p:cNvSpPr txBox="1"/>
          <p:nvPr/>
        </p:nvSpPr>
        <p:spPr>
          <a:xfrm>
            <a:off x="1326776" y="1425387"/>
            <a:ext cx="787997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/>
              <a:t>Туризм и индустрия гостеприимства</a:t>
            </a:r>
          </a:p>
        </p:txBody>
      </p:sp>
    </p:spTree>
    <p:extLst>
      <p:ext uri="{BB962C8B-B14F-4D97-AF65-F5344CB8AC3E}">
        <p14:creationId xmlns:p14="http://schemas.microsoft.com/office/powerpoint/2010/main" val="187877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5AE077-D97A-802D-F5EC-8096CD8B7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проекта и основные инициативы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8921A2-87CB-39ED-4F5D-D36D3EFCA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209801"/>
            <a:ext cx="8946541" cy="4195481"/>
          </a:xfrm>
        </p:spPr>
        <p:txBody>
          <a:bodyPr>
            <a:normAutofit/>
          </a:bodyPr>
          <a:lstStyle/>
          <a:p>
            <a:r>
              <a:rPr lang="ru-RU" sz="2400" dirty="0"/>
              <a:t>Цель проекта – сделать путешествия по России доступнее, безопаснее и комфортнее</a:t>
            </a:r>
          </a:p>
          <a:p>
            <a:endParaRPr lang="ru-RU" sz="2400" dirty="0"/>
          </a:p>
          <a:p>
            <a:endParaRPr lang="ru-RU" sz="2400" dirty="0"/>
          </a:p>
          <a:p>
            <a:r>
              <a:rPr lang="ru-RU" sz="2400" dirty="0"/>
              <a:t>Основные инициативы: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u-RU" sz="2400" dirty="0"/>
              <a:t>Развитие туристской инфраструктуры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u-RU" sz="2400" dirty="0"/>
              <a:t>Повышение доступности туристских услуг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u-RU" sz="2400" dirty="0"/>
              <a:t>Совершенствование управления в сфере туризма</a:t>
            </a:r>
          </a:p>
        </p:txBody>
      </p:sp>
      <p:pic>
        <p:nvPicPr>
          <p:cNvPr id="5" name="Picture 2" descr="Национальный проект &quot;Туризм и индустрия гостеприимства&quot;">
            <a:extLst>
              <a:ext uri="{FF2B5EF4-FFF2-40B4-BE49-F238E27FC236}">
                <a16:creationId xmlns:a16="http://schemas.microsoft.com/office/drawing/2014/main" id="{D8FFDD50-2E2A-3743-0010-E6FA41E78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1506" y="104604"/>
            <a:ext cx="2061882" cy="152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6154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F241F6-5495-BA64-21C8-667D8A96B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Развитие туристской инфраструктуры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CCF8B0A5-D381-DE84-662F-F478E52F07D8}"/>
              </a:ext>
            </a:extLst>
          </p:cNvPr>
          <p:cNvSpPr txBox="1">
            <a:spLocks/>
          </p:cNvSpPr>
          <p:nvPr/>
        </p:nvSpPr>
        <p:spPr>
          <a:xfrm>
            <a:off x="816441" y="2528047"/>
            <a:ext cx="4203794" cy="304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ru-RU" dirty="0"/>
              <a:t>Возможность от инициативы – грант на развитие </a:t>
            </a:r>
            <a:r>
              <a:rPr lang="ru-RU"/>
              <a:t>туристического проекта</a:t>
            </a:r>
            <a:endParaRPr lang="ru-RU" dirty="0"/>
          </a:p>
          <a:p>
            <a:endParaRPr lang="ru-RU" dirty="0"/>
          </a:p>
          <a:p>
            <a:r>
              <a:rPr lang="ru-RU" dirty="0"/>
              <a:t>Пример реализации – Фестиваль «Столица водного туризма. Петровская акватория»</a:t>
            </a:r>
          </a:p>
        </p:txBody>
      </p:sp>
      <p:pic>
        <p:nvPicPr>
          <p:cNvPr id="5" name="Picture 2" descr="Национальный проект &quot;Туризм и индустрия гостеприимства&quot;">
            <a:extLst>
              <a:ext uri="{FF2B5EF4-FFF2-40B4-BE49-F238E27FC236}">
                <a16:creationId xmlns:a16="http://schemas.microsoft.com/office/drawing/2014/main" id="{CB2EC2B9-2977-C6C4-22C5-3E8D60CA3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1506" y="104604"/>
            <a:ext cx="2061882" cy="152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Фестиваль водного туризма в Петербурге собрал больше 10 тысяч участников |  Вечёрка">
            <a:extLst>
              <a:ext uri="{FF2B5EF4-FFF2-40B4-BE49-F238E27FC236}">
                <a16:creationId xmlns:a16="http://schemas.microsoft.com/office/drawing/2014/main" id="{051CA696-A67C-1C89-B5DC-5882CE59F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0190" y="1880140"/>
            <a:ext cx="508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158744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0B8CFB-AE56-D303-A6DF-B8649C8DF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Повышение доступности туристских услуг 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BE3F8F92-0DBC-E754-3BC0-F865A4D51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85" y="2429435"/>
            <a:ext cx="4687887" cy="3729317"/>
          </a:xfrm>
        </p:spPr>
        <p:txBody>
          <a:bodyPr/>
          <a:lstStyle/>
          <a:p>
            <a:r>
              <a:rPr lang="ru-RU" dirty="0"/>
              <a:t>Возможность от инициативы – бесплатные туристские выезды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Пример реализации – бесплатное путешествие по Ярославской области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098" name="Picture 2" descr="Однодневные экскурсии по Ярославской область для школьников">
            <a:extLst>
              <a:ext uri="{FF2B5EF4-FFF2-40B4-BE49-F238E27FC236}">
                <a16:creationId xmlns:a16="http://schemas.microsoft.com/office/drawing/2014/main" id="{110C4B06-C376-AE8A-F135-0878118E1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16" y="1853248"/>
            <a:ext cx="5593973" cy="372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Национальный проект &quot;Туризм и индустрия гостеприимства&quot;">
            <a:extLst>
              <a:ext uri="{FF2B5EF4-FFF2-40B4-BE49-F238E27FC236}">
                <a16:creationId xmlns:a16="http://schemas.microsoft.com/office/drawing/2014/main" id="{AEEC7AF0-CCB6-A8E4-CE0A-5A16B560D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1506" y="104604"/>
            <a:ext cx="2061882" cy="152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39053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F911BB5-BFE4-F517-4F40-4BDE6A5EA25A}"/>
              </a:ext>
            </a:extLst>
          </p:cNvPr>
          <p:cNvSpPr/>
          <p:nvPr/>
        </p:nvSpPr>
        <p:spPr>
          <a:xfrm>
            <a:off x="5782235" y="1679170"/>
            <a:ext cx="4203793" cy="44966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BA79B0-1FA2-80D4-1183-86FAA1E90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Совершенствование управления в сфере туризма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1AE3BD-8A67-716E-BE5C-6FBCA62E3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209801"/>
            <a:ext cx="4347229" cy="4195481"/>
          </a:xfrm>
        </p:spPr>
        <p:txBody>
          <a:bodyPr/>
          <a:lstStyle/>
          <a:p>
            <a:r>
              <a:rPr lang="ru-RU" dirty="0"/>
              <a:t>Возможность от инициативы – обучение по программам подготовки специалистов в сфере туризма и гостеприимства</a:t>
            </a:r>
          </a:p>
          <a:p>
            <a:endParaRPr lang="ru-RU" dirty="0"/>
          </a:p>
          <a:p>
            <a:r>
              <a:rPr lang="ru-RU" dirty="0"/>
              <a:t>Пример реализации – АНО «Центр компетенций в сфере туризма и гостеприимства»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E4E226-BBBD-3204-1D0A-961DAA26B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0518" y="1766209"/>
            <a:ext cx="4489471" cy="4496642"/>
          </a:xfrm>
          <a:prstGeom prst="rect">
            <a:avLst/>
          </a:prstGeom>
        </p:spPr>
      </p:pic>
      <p:pic>
        <p:nvPicPr>
          <p:cNvPr id="6" name="Picture 2" descr="Национальный проект &quot;Туризм и индустрия гостеприимства&quot;">
            <a:extLst>
              <a:ext uri="{FF2B5EF4-FFF2-40B4-BE49-F238E27FC236}">
                <a16:creationId xmlns:a16="http://schemas.microsoft.com/office/drawing/2014/main" id="{C36E57AC-0836-5A7B-0794-66B14B4DE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0834" y="96165"/>
            <a:ext cx="2061882" cy="152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366833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6FD227-46CA-ECC5-C291-926B716DA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 что в итоге?</a:t>
            </a:r>
          </a:p>
        </p:txBody>
      </p:sp>
      <p:pic>
        <p:nvPicPr>
          <p:cNvPr id="1028" name="Picture 4" descr="Думающий смайлик на гифках. 60 думающих эмодзи в формате GIF">
            <a:extLst>
              <a:ext uri="{FF2B5EF4-FFF2-40B4-BE49-F238E27FC236}">
                <a16:creationId xmlns:a16="http://schemas.microsoft.com/office/drawing/2014/main" id="{1460EDEB-6A87-A34E-A7E7-CBF5E3680E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8119" y="1853248"/>
            <a:ext cx="4195762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Национальный проект &quot;Туризм и индустрия гостеприимства&quot;">
            <a:extLst>
              <a:ext uri="{FF2B5EF4-FFF2-40B4-BE49-F238E27FC236}">
                <a16:creationId xmlns:a16="http://schemas.microsoft.com/office/drawing/2014/main" id="{F4AD4982-280B-9A20-7B4D-5DB4BCB63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0834" y="96165"/>
            <a:ext cx="2061882" cy="152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5796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D43144-7EF4-F1A0-614A-3BF3E642A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Вопросы?</a:t>
            </a:r>
          </a:p>
        </p:txBody>
      </p:sp>
      <p:pic>
        <p:nvPicPr>
          <p:cNvPr id="8" name="Picture 2" descr="Национальный проект &quot;Туризм и индустрия гостеприимства&quot;">
            <a:extLst>
              <a:ext uri="{FF2B5EF4-FFF2-40B4-BE49-F238E27FC236}">
                <a16:creationId xmlns:a16="http://schemas.microsoft.com/office/drawing/2014/main" id="{9B19ABE3-33B6-63A9-6852-09C29B55E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1506" y="104604"/>
            <a:ext cx="2061882" cy="152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Какие бывают вопросы? — Новости и публикации — Pharmedu.ru">
            <a:extLst>
              <a:ext uri="{FF2B5EF4-FFF2-40B4-BE49-F238E27FC236}">
                <a16:creationId xmlns:a16="http://schemas.microsoft.com/office/drawing/2014/main" id="{69E6BF48-9C8D-02AC-983D-B69CCC4CA8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8825" y="1853248"/>
            <a:ext cx="5594349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31377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1706</TotalTime>
  <Words>119</Words>
  <Application>Microsoft Office PowerPoint</Application>
  <PresentationFormat>Широкоэкранный</PresentationFormat>
  <Paragraphs>24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</vt:lpstr>
      <vt:lpstr>Wingdings 3</vt:lpstr>
      <vt:lpstr>Ион</vt:lpstr>
      <vt:lpstr>Презентация PowerPoint</vt:lpstr>
      <vt:lpstr>Цель проекта и основные инициативы</vt:lpstr>
      <vt:lpstr>Развитие туристской инфраструктуры</vt:lpstr>
      <vt:lpstr>Повышение доступности туристских услуг </vt:lpstr>
      <vt:lpstr>Совершенствование управления в сфере туризма </vt:lpstr>
      <vt:lpstr>А что в итоге?</vt:lpstr>
      <vt:lpstr>Вопросы?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Shv31cAr hentI</dc:creator>
  <cp:lastModifiedBy>Shv31cAr hentI</cp:lastModifiedBy>
  <cp:revision>5</cp:revision>
  <dcterms:created xsi:type="dcterms:W3CDTF">2023-12-05T15:21:37Z</dcterms:created>
  <dcterms:modified xsi:type="dcterms:W3CDTF">2023-12-07T10:04:54Z</dcterms:modified>
</cp:coreProperties>
</file>

<file path=docProps/thumbnail.jpeg>
</file>